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7</a:t>
            </a:r>
            <a:br>
              <a:rPr lang="hr-HR" b="1" dirty="0"/>
            </a:br>
            <a:r>
              <a:rPr lang="hr-HR" b="1" dirty="0" err="1"/>
              <a:t>Lesson</a:t>
            </a:r>
            <a:r>
              <a:rPr lang="hr-HR" b="1" dirty="0"/>
              <a:t> 14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7B7883B-50F7-8CA3-B0EE-749DB8554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9" y="5819767"/>
            <a:ext cx="2928841" cy="8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PANDA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BAMBOO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CHINA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BLACK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WHITE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coffee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hair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raven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milk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cream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 </a:t>
            </a:r>
            <a:r>
              <a:rPr lang="hr-HR" dirty="0" err="1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East </a:t>
            </a:r>
            <a:r>
              <a:rPr lang="hr-HR" dirty="0" err="1">
                <a:solidFill>
                  <a:schemeClr val="tx1"/>
                </a:solidFill>
              </a:rPr>
              <a:t>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Great Wall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Yangtze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 </a:t>
            </a:r>
            <a:r>
              <a:rPr lang="hr-HR" dirty="0" err="1">
                <a:solidFill>
                  <a:schemeClr val="tx1"/>
                </a:solidFill>
              </a:rPr>
              <a:t>plant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long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and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green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fast-growing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used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in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construction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68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7 Lesson 14 Association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37</cp:revision>
  <dcterms:created xsi:type="dcterms:W3CDTF">2014-05-03T19:48:50Z</dcterms:created>
  <dcterms:modified xsi:type="dcterms:W3CDTF">2022-08-30T07:14:11Z</dcterms:modified>
</cp:coreProperties>
</file>